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Rilevamento Animali in Tempo Reale con Python e YOLO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Questo sistema innovativo identifica animali in tempo reale da un flusso video. Utilizza un modello YOLO pre-addestrato. Mostra caratteristiche specifiche come habitat e dieta. 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21561"/>
            <a:ext cx="298132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Riccardo Mannone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792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Passo 1: Setup dell'Ambiente e Importazione Librerie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98442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7782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Installazione Dipendenze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62296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Installiamo OpenCV, PyTorch e altre librerie essenziali.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98442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7782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Importazione Librerie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62296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Importiamo `cv2`, e `YOLO` per il progetto.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98442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7782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Configurazione GPU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62296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Abilitiamo la GPU per un'elaborazione più veloce.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Passo 2: Caricamento del Modello YOLO Pre-Addestrato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0672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533537"/>
            <a:ext cx="3228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Download del Modello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40239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Scarichiamo YOLOv8 da un repository online.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6760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94421"/>
            <a:ext cx="3103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Caricamento Modello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848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Usiamo `torch.hub.load()` per caricare il modello.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2849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255306"/>
            <a:ext cx="3348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Parametri Rilevamento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7457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Impostiamo la confidenza e NMS per la precisione.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327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Passo 3: Definizione del Dizionario delle Caratteristiche degli Animali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1507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Creiamo un dizionario Python con dettagli sugli animali. Le chiavi sono i nomi degli animali. I valori sono dizionari con habitat, dieta e comportamento. Ad esempio, "cane" è domestico e socievole.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599521" y="3466148"/>
            <a:ext cx="6244709" cy="3054906"/>
          </a:xfrm>
          <a:prstGeom prst="roundRect">
            <a:avLst>
              <a:gd name="adj" fmla="val 66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07141" y="3473767"/>
            <a:ext cx="6229469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834074" y="3617476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Cane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395222" y="3617476"/>
            <a:ext cx="10960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Domestico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952559" y="3617476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Onnivoro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2509897" y="3617476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Socievole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607141" y="4486989"/>
            <a:ext cx="6229469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834074" y="4630698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Gatto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395222" y="4630698"/>
            <a:ext cx="10960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Domestico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952559" y="4630698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Carnivoro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2509897" y="4630698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Curioso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607141" y="5500211"/>
            <a:ext cx="6229469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834074" y="5643920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Elefante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395222" y="5643920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Savana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952559" y="5643920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Erbivoro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2509897" y="5643920"/>
            <a:ext cx="10998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Intelligente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928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Passo 4: Acquisizione del Flusso Video dalla Webcam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8700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6295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664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Accesso Webcam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1552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Usiamo `cv2.VideoCapture(0)` per la webcam.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58700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20963" y="56295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73008" y="5664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Lettura Frame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73008" y="61552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Leggiamo i frame uno per uno dal flusso.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77995" y="558700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63065" y="56295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5111" y="566487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Ridimensionamento Frame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5111" y="650962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Ottimizziamo le prestazioni ridimensionando i frame.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Passo 5: Rilevamento degli Animali nel Frame Video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442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Frame al Modello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Il frame viene passato attraverso YOLO.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56342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Estrazione Dati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Estrazione riquadri, etichette, confidenze.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61235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668447"/>
            <a:ext cx="3219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Filtraggio Rilevamenti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15886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Applichiamo un filtro per confidenza minima.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633853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53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Passo 6: Visualizzazione delle Informazioni sull'Animale Rilevato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76563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43066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3203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Disegno Riquadri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693795"/>
            <a:ext cx="34179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Tracciamo i riquadri sugli animali.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4268272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396859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85096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Recupero Dati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5114092"/>
            <a:ext cx="45686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 info vengono dal dizionario `animal_data`.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817156"/>
            <a:ext cx="6521410" cy="1306949"/>
          </a:xfrm>
          <a:prstGeom prst="roundRect">
            <a:avLst>
              <a:gd name="adj" fmla="val 1562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627126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6043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Testo sul Frame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534388"/>
            <a:ext cx="59353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Nome, habitat, dieta e comportamento con `cv2.putText()`.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110243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Passo 7: Applicazioni e Sviluppi Futuri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3248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AI e ML Miglioramenti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53804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Dizionario arricchito con apprendimento automatico.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3711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Smart Home Integrazione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46218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Connessione con sistemi di casa intelligente.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Sistemi di Allarme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35666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Allarmi per agricoltura e sicurezza.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895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Monitoraggio Fauna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51118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Sorveglianza della fauna selvatica in tempo reale.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2025-06-03T08:42:38Z</dcterms:created>
  <dcterms:modified xsi:type="dcterms:W3CDTF">2025-06-03T08:42:38Z</dcterms:modified>
</cp:coreProperties>
</file>